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143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E9144-3693-423E-8F9C-4ED128212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7AEC50-39C9-4D40-83C4-E52010BFD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E8528-529A-45B5-8BCB-922EAFD2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F9027-29CA-42C4-85E9-E7B82017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809FD-EBB9-4FC3-88D5-4FFA2105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1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C3844-B93E-47DC-B682-61DD927F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12BD4A-3512-4E22-93A8-63B5B506A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CE5F1-27CC-4A19-B96D-ED2B2116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1915A-D646-439D-BEE6-D8E181AC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BE8D6-0766-4A65-887F-9D42DBFE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3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E3A0D0-ED13-43D0-B014-ACE17EA66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599017-55AC-4B36-8EE4-400E05ECE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1298C-9878-45E8-A747-1890F71F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E584E-6F19-4BBC-84ED-1DE1853B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DE299-1A19-4590-81E9-AE3FFAD2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7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7149B-E6C4-4655-8492-30A6FD7A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33254-2759-418E-B044-074DD79CF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240F9-2536-472F-812A-A99D4831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02509-C389-4C94-BABF-AA0F614F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15B0E-CA51-4267-9D8A-B55A4D37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1CEEA-84CC-4B0B-922B-C290591F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97768-6503-4F9A-BF1E-9A0527938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2B251-798F-4BE3-A720-54ACDE74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56B3F-FBBD-41EF-99F6-467836F6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A45FC-9291-44AE-B710-6BC6EA1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6BBE-DB72-4364-847E-97071B17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021EC-F813-4AAD-B3C2-4F01BE6A2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29336-078B-4FB8-8EC8-D8F6013F8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ED91D-4E6F-4B94-8984-AC9E712F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674D48-1905-45E9-9AE0-7BA9FFE6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9B537-A71C-4E61-905C-30276E44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0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6DB5F-F97C-4036-8181-D2B74831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AA343-BB79-42DC-B71F-670CDBFC9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4E5E0-7681-4444-8DFB-FA6CB19FE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BE97C-BB7E-4A59-B8BA-56D750EFB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BD0A58-585E-47DE-AF9C-EC47172AB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971A41-F742-4EF1-BC0A-650B9726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FCB2A4-3B82-4A10-90D1-B3B3BC14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6FA1AB-77AC-4D29-A695-6A01A20C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8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6969D-5DF0-4043-B9A5-E5D24792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0DC396-7414-4FF9-92F8-4C5C3A9C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E8246-E4AE-46CF-9997-9213405B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0C40DB-4F8F-4A3E-BD2F-3821ED16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00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3059FE-EFA9-467A-816C-EFDB1693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85B2DD-750A-4E52-B4B5-17DE07D9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E26ED-D817-4856-BE56-AA81F7D9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5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EE34-E0F8-4F3B-AD9B-76E87C26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094D1-5A31-4CA8-8052-DA49EA62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8813D-A766-4BBB-9392-E2464337F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4AA837-AF7A-40D4-BF4C-3A158E5C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03E54B-9B91-46D5-9464-4610F569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BB26D-64C5-4A89-9E7C-9CDF318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9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5E34C-BDA1-41E5-AC11-5D9D8FCE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4A544F-9626-4C19-B051-4E82C5D4D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A5D63-BEB1-4C5C-AE61-034281E7B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EE7C-5B67-48EA-AE3A-AA968738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0950A3-3D26-4EF0-93D5-5936BC22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ECA39-E6E2-4326-9F5E-137C9576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6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A35E0D-6693-4A87-84F5-B504E7D7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166689-C610-4180-9B5D-6D2AB11F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BCC5E-E1D6-44DE-9EBF-6A73CEC37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C5AB38-1312-4F65-935C-F2B5D4041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EA328-B09C-411B-AE4D-428949FDD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5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20C0BE-8DC6-4ACF-A6A3-7FC800C7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62" y="-207833"/>
            <a:ext cx="5914233" cy="443567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3756AE6-8C78-4F38-8EA9-C0DECC91B8EB}"/>
              </a:ext>
            </a:extLst>
          </p:cNvPr>
          <p:cNvCxnSpPr>
            <a:cxnSpLocks/>
          </p:cNvCxnSpPr>
          <p:nvPr/>
        </p:nvCxnSpPr>
        <p:spPr>
          <a:xfrm>
            <a:off x="3351614" y="1678260"/>
            <a:ext cx="1005040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5540B3-D15C-43A8-A813-D0C4D3D7E011}"/>
              </a:ext>
            </a:extLst>
          </p:cNvPr>
          <p:cNvCxnSpPr>
            <a:cxnSpLocks/>
          </p:cNvCxnSpPr>
          <p:nvPr/>
        </p:nvCxnSpPr>
        <p:spPr>
          <a:xfrm flipV="1">
            <a:off x="3348124" y="2312684"/>
            <a:ext cx="1008530" cy="1677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10FD986-4144-4B64-83EB-5AE607E7235A}"/>
              </a:ext>
            </a:extLst>
          </p:cNvPr>
          <p:cNvCxnSpPr>
            <a:cxnSpLocks/>
          </p:cNvCxnSpPr>
          <p:nvPr/>
        </p:nvCxnSpPr>
        <p:spPr>
          <a:xfrm>
            <a:off x="3351614" y="2114639"/>
            <a:ext cx="996317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E42417-3ABF-4C97-B8E9-5B00D5A9B4C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348124" y="1894123"/>
            <a:ext cx="999807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08F3E1A-E617-4802-B708-EC14431C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31" y="1554112"/>
            <a:ext cx="393747" cy="3937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994592-B356-4B2A-9EB6-284AAA3B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31" y="1076335"/>
            <a:ext cx="393747" cy="393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11C954-0521-4BF3-8E3A-D6DA53293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31" y="2493052"/>
            <a:ext cx="393747" cy="3937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A56C5B-7D5A-4639-99C6-AF47E6EC6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31" y="2011121"/>
            <a:ext cx="393747" cy="393747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FA74ED-6212-4126-9586-51EE5DB9360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954378" y="1273208"/>
            <a:ext cx="397237" cy="38862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B0E017-5BAB-4B2D-A706-935B545A849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954378" y="1750986"/>
            <a:ext cx="397237" cy="14746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58DDF23-2427-40AB-9AB2-2FA9AF8AB93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954378" y="2114639"/>
            <a:ext cx="393747" cy="9335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8E9DD9A-823F-4CD0-B00A-5C2C9E0E90D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954378" y="2329456"/>
            <a:ext cx="397237" cy="36046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6438F705-A825-4E37-888D-4DAB7884C6D0}"/>
              </a:ext>
            </a:extLst>
          </p:cNvPr>
          <p:cNvSpPr>
            <a:spLocks noChangeAspect="1"/>
          </p:cNvSpPr>
          <p:nvPr/>
        </p:nvSpPr>
        <p:spPr>
          <a:xfrm>
            <a:off x="4347931" y="1646021"/>
            <a:ext cx="85259" cy="85259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6912687-9C1A-4DEF-955D-6723C8B014BA}"/>
              </a:ext>
            </a:extLst>
          </p:cNvPr>
          <p:cNvSpPr>
            <a:spLocks noChangeAspect="1"/>
          </p:cNvSpPr>
          <p:nvPr/>
        </p:nvSpPr>
        <p:spPr>
          <a:xfrm>
            <a:off x="4347931" y="1851493"/>
            <a:ext cx="85259" cy="85259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B27BBCE-6112-4715-BC18-3DC5F74C62C8}"/>
              </a:ext>
            </a:extLst>
          </p:cNvPr>
          <p:cNvSpPr>
            <a:spLocks noChangeAspect="1"/>
          </p:cNvSpPr>
          <p:nvPr/>
        </p:nvSpPr>
        <p:spPr>
          <a:xfrm>
            <a:off x="4347931" y="2067581"/>
            <a:ext cx="85259" cy="85259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7B7F82F-A5F5-4FD8-9EBD-7BF5A8F58B01}"/>
              </a:ext>
            </a:extLst>
          </p:cNvPr>
          <p:cNvSpPr>
            <a:spLocks noChangeAspect="1"/>
          </p:cNvSpPr>
          <p:nvPr/>
        </p:nvSpPr>
        <p:spPr>
          <a:xfrm>
            <a:off x="4347931" y="2266263"/>
            <a:ext cx="85259" cy="85259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1D8D37-DB9D-4D6D-ABFF-701B208BECB2}"/>
              </a:ext>
            </a:extLst>
          </p:cNvPr>
          <p:cNvSpPr txBox="1"/>
          <p:nvPr/>
        </p:nvSpPr>
        <p:spPr>
          <a:xfrm>
            <a:off x="1606183" y="3686205"/>
            <a:ext cx="4663386" cy="220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GND: connect this module </a:t>
            </a:r>
            <a:r>
              <a:rPr lang="en-US" altLang="zh-CN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to</a:t>
            </a: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 the system GND </a:t>
            </a:r>
          </a:p>
          <a:p>
            <a:pPr>
              <a:lnSpc>
                <a:spcPts val="2500"/>
              </a:lnSpc>
            </a:pP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VCC: you can use 5V or 3.3V for this module</a:t>
            </a:r>
          </a:p>
          <a:p>
            <a:pPr>
              <a:lnSpc>
                <a:spcPts val="2500"/>
              </a:lnSpc>
            </a:pPr>
            <a:r>
              <a:rPr lang="en-US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NC: </a:t>
            </a:r>
            <a:r>
              <a:rPr lang="en-US" altLang="zh-CN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not connected</a:t>
            </a:r>
            <a:endParaRPr lang="en-US" sz="1600" dirty="0">
              <a:latin typeface="Leelawadee UI" panose="020B0502040204020203" pitchFamily="34" charset="-34"/>
              <a:ea typeface="Microsoft JhengHei Light" panose="020B0304030504040204" pitchFamily="34" charset="-120"/>
              <a:cs typeface="Leelawadee UI" panose="020B0502040204020203" pitchFamily="34" charset="-34"/>
            </a:endParaRPr>
          </a:p>
          <a:p>
            <a:pPr>
              <a:lnSpc>
                <a:spcPts val="2500"/>
              </a:lnSpc>
            </a:pPr>
            <a:r>
              <a:rPr lang="en-US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SIG: analog output voltage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14AE8AF-CBE4-4BFD-AFAF-07DC5B52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37" y="4081031"/>
            <a:ext cx="266700" cy="266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0E4D8E8-6A9C-43F1-A165-34ACFA4B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37" y="3764726"/>
            <a:ext cx="266700" cy="2667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6286F73-9997-4F88-9C66-CD7312A2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37" y="4713644"/>
            <a:ext cx="266700" cy="2667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45E3BF-D545-456A-8515-0BE009667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37" y="4397338"/>
            <a:ext cx="266700" cy="266700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A0A84F9-8F5F-4C98-A54A-5910BA224056}"/>
              </a:ext>
            </a:extLst>
          </p:cNvPr>
          <p:cNvCxnSpPr>
            <a:cxnSpLocks/>
          </p:cNvCxnSpPr>
          <p:nvPr/>
        </p:nvCxnSpPr>
        <p:spPr>
          <a:xfrm flipV="1">
            <a:off x="7542712" y="559523"/>
            <a:ext cx="1217857" cy="693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04C170B-8A4B-4F2E-B63F-8EA3EB0A7C6C}"/>
              </a:ext>
            </a:extLst>
          </p:cNvPr>
          <p:cNvSpPr txBox="1"/>
          <p:nvPr/>
        </p:nvSpPr>
        <p:spPr>
          <a:xfrm>
            <a:off x="7440867" y="166345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ADXL1001 Chip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DB81124-22A5-4B04-8844-F5981EBB5B02}"/>
              </a:ext>
            </a:extLst>
          </p:cNvPr>
          <p:cNvSpPr>
            <a:spLocks noChangeAspect="1"/>
          </p:cNvSpPr>
          <p:nvPr/>
        </p:nvSpPr>
        <p:spPr>
          <a:xfrm>
            <a:off x="6839877" y="2022110"/>
            <a:ext cx="103124" cy="10312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FBD39A7-92DE-446B-8638-0F3EDA996863}"/>
              </a:ext>
            </a:extLst>
          </p:cNvPr>
          <p:cNvCxnSpPr>
            <a:cxnSpLocks/>
          </p:cNvCxnSpPr>
          <p:nvPr/>
        </p:nvCxnSpPr>
        <p:spPr>
          <a:xfrm flipV="1">
            <a:off x="6894929" y="559523"/>
            <a:ext cx="644948" cy="148505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3E73BD-F2FC-4067-BF7A-5097C12C1A88}"/>
              </a:ext>
            </a:extLst>
          </p:cNvPr>
          <p:cNvCxnSpPr>
            <a:cxnSpLocks/>
          </p:cNvCxnSpPr>
          <p:nvPr/>
        </p:nvCxnSpPr>
        <p:spPr>
          <a:xfrm>
            <a:off x="7880805" y="2939468"/>
            <a:ext cx="405846" cy="3400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2744EA5-211E-4183-9AB1-B17AD586C3E2}"/>
              </a:ext>
            </a:extLst>
          </p:cNvPr>
          <p:cNvCxnSpPr>
            <a:cxnSpLocks/>
          </p:cNvCxnSpPr>
          <p:nvPr/>
        </p:nvCxnSpPr>
        <p:spPr>
          <a:xfrm>
            <a:off x="8286651" y="3279521"/>
            <a:ext cx="144986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CF873F4-35A0-4920-BF84-E75C4B75D21E}"/>
              </a:ext>
            </a:extLst>
          </p:cNvPr>
          <p:cNvSpPr txBox="1"/>
          <p:nvPr/>
        </p:nvSpPr>
        <p:spPr>
          <a:xfrm>
            <a:off x="8174655" y="2888842"/>
            <a:ext cx="167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Overrange Output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079DFD5-1BEC-4DE4-AD2F-2A9ED8D659D5}"/>
              </a:ext>
            </a:extLst>
          </p:cNvPr>
          <p:cNvSpPr txBox="1"/>
          <p:nvPr/>
        </p:nvSpPr>
        <p:spPr>
          <a:xfrm>
            <a:off x="5898898" y="4906001"/>
            <a:ext cx="167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Overrange Output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E3CECD1-70C9-4074-91D8-B3C29573176D}"/>
              </a:ext>
            </a:extLst>
          </p:cNvPr>
          <p:cNvSpPr txBox="1"/>
          <p:nvPr/>
        </p:nvSpPr>
        <p:spPr>
          <a:xfrm>
            <a:off x="6428876" y="5213778"/>
            <a:ext cx="4663386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GB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This pin instantaneously indicates when the overrange detection circuit identifies significant overrange activity.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4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CA0CE5F-30B0-46C8-A611-63B65F301BE1}"/>
              </a:ext>
            </a:extLst>
          </p:cNvPr>
          <p:cNvSpPr/>
          <p:nvPr/>
        </p:nvSpPr>
        <p:spPr>
          <a:xfrm rot="10800000" flipV="1">
            <a:off x="5328818" y="5264323"/>
            <a:ext cx="461731" cy="2397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9D309F-891A-46E8-AB4D-8B8DA33A383C}"/>
              </a:ext>
            </a:extLst>
          </p:cNvPr>
          <p:cNvSpPr/>
          <p:nvPr/>
        </p:nvSpPr>
        <p:spPr>
          <a:xfrm rot="10800000" flipV="1">
            <a:off x="5294562" y="1353934"/>
            <a:ext cx="461731" cy="2397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4A5B4B-279C-4829-BA86-B739F642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37" y="913873"/>
            <a:ext cx="6791667" cy="5096586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A8CB1ED-2EFA-4CB1-B4B3-3CE68CF39307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H="1">
            <a:off x="6040575" y="4647839"/>
            <a:ext cx="600986" cy="3754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4BC6C00-ABA4-4AC4-8A0D-73CCC0C2790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095783" y="4636169"/>
            <a:ext cx="589143" cy="38693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72EA4CC-1EAD-45CD-B0F2-0378288B037B}"/>
              </a:ext>
            </a:extLst>
          </p:cNvPr>
          <p:cNvGrpSpPr/>
          <p:nvPr/>
        </p:nvGrpSpPr>
        <p:grpSpPr>
          <a:xfrm rot="16200000">
            <a:off x="5617171" y="4473060"/>
            <a:ext cx="491331" cy="1793633"/>
            <a:chOff x="4485875" y="2917078"/>
            <a:chExt cx="282214" cy="103023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0A8B143-7002-462C-9573-E6232DB85C85}"/>
                </a:ext>
              </a:extLst>
            </p:cNvPr>
            <p:cNvSpPr/>
            <p:nvPr/>
          </p:nvSpPr>
          <p:spPr>
            <a:xfrm rot="5400000" flipV="1">
              <a:off x="4497777" y="2911978"/>
              <a:ext cx="265212" cy="2754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D826A38-273B-4714-84F7-9FD238CE371F}"/>
                </a:ext>
              </a:extLst>
            </p:cNvPr>
            <p:cNvSpPr/>
            <p:nvPr/>
          </p:nvSpPr>
          <p:spPr>
            <a:xfrm rot="5400000" flipV="1">
              <a:off x="4490975" y="3296189"/>
              <a:ext cx="265212" cy="2754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3ACC6F1-78EF-470B-A95F-313180DA9A15}"/>
                </a:ext>
              </a:extLst>
            </p:cNvPr>
            <p:cNvSpPr/>
            <p:nvPr/>
          </p:nvSpPr>
          <p:spPr>
            <a:xfrm rot="5400000" flipV="1">
              <a:off x="4490975" y="3677004"/>
              <a:ext cx="265212" cy="2754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397D8B7-8829-4DD9-9C86-C6890861AF51}"/>
              </a:ext>
            </a:extLst>
          </p:cNvPr>
          <p:cNvCxnSpPr>
            <a:cxnSpLocks/>
            <a:endCxn id="64" idx="2"/>
          </p:cNvCxnSpPr>
          <p:nvPr/>
        </p:nvCxnSpPr>
        <p:spPr>
          <a:xfrm rot="16200000" flipV="1">
            <a:off x="4954032" y="1944562"/>
            <a:ext cx="879154" cy="3934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193BFA3-29C8-4085-9F8A-813253060508}"/>
              </a:ext>
            </a:extLst>
          </p:cNvPr>
          <p:cNvCxnSpPr>
            <a:cxnSpLocks/>
            <a:endCxn id="62" idx="2"/>
          </p:cNvCxnSpPr>
          <p:nvPr/>
        </p:nvCxnSpPr>
        <p:spPr>
          <a:xfrm rot="16200000">
            <a:off x="5907583" y="1947817"/>
            <a:ext cx="855469" cy="3869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485D839-F9B8-4304-8241-2AE04BE8BF43}"/>
              </a:ext>
            </a:extLst>
          </p:cNvPr>
          <p:cNvSpPr/>
          <p:nvPr/>
        </p:nvSpPr>
        <p:spPr>
          <a:xfrm rot="10800000" flipV="1">
            <a:off x="6297922" y="1234062"/>
            <a:ext cx="461731" cy="4794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6897846-C5CA-494B-9AAB-7D5BB01650ED}"/>
              </a:ext>
            </a:extLst>
          </p:cNvPr>
          <p:cNvSpPr/>
          <p:nvPr/>
        </p:nvSpPr>
        <p:spPr>
          <a:xfrm rot="10800000" flipV="1">
            <a:off x="5629015" y="1222220"/>
            <a:ext cx="461731" cy="4794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80E5FCB-EEDD-4421-84D4-C12A1D5319C1}"/>
              </a:ext>
            </a:extLst>
          </p:cNvPr>
          <p:cNvSpPr/>
          <p:nvPr/>
        </p:nvSpPr>
        <p:spPr>
          <a:xfrm rot="10800000" flipV="1">
            <a:off x="4966020" y="1222220"/>
            <a:ext cx="461731" cy="4794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0CFF6B-47D9-4E2B-A617-97A4857B27F8}"/>
              </a:ext>
            </a:extLst>
          </p:cNvPr>
          <p:cNvSpPr txBox="1"/>
          <p:nvPr/>
        </p:nvSpPr>
        <p:spPr>
          <a:xfrm>
            <a:off x="2254869" y="1261909"/>
            <a:ext cx="2517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Mode select, default Normal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15E5E1-D7A5-4E47-9551-0B7EBBBBDC63}"/>
              </a:ext>
            </a:extLst>
          </p:cNvPr>
          <p:cNvSpPr txBox="1"/>
          <p:nvPr/>
        </p:nvSpPr>
        <p:spPr>
          <a:xfrm>
            <a:off x="7070639" y="5192755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Self Test Input, Active High, default disable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747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63</Words>
  <Application>Microsoft Office PowerPoint</Application>
  <PresentationFormat>宽屏</PresentationFormat>
  <Paragraphs>12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等线</vt:lpstr>
      <vt:lpstr>等线 Light</vt:lpstr>
      <vt:lpstr>Arial</vt:lpstr>
      <vt:lpstr>Bahnschrift SemiBold Condensed</vt:lpstr>
      <vt:lpstr>Consolas</vt:lpstr>
      <vt:lpstr>Leelawadee UI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xd</dc:creator>
  <cp:lastModifiedBy>fish Jelly</cp:lastModifiedBy>
  <cp:revision>29</cp:revision>
  <dcterms:created xsi:type="dcterms:W3CDTF">2018-10-30T03:44:49Z</dcterms:created>
  <dcterms:modified xsi:type="dcterms:W3CDTF">2019-05-14T07:18:05Z</dcterms:modified>
</cp:coreProperties>
</file>